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handoutMasterIdLst>
    <p:handoutMasterId r:id="rId4"/>
  </p:handoutMasterIdLst>
  <p:sldIdLst>
    <p:sldId id="26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55AE"/>
    <a:srgbClr val="F26529"/>
    <a:srgbClr val="432161"/>
    <a:srgbClr val="FC7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6327"/>
  </p:normalViewPr>
  <p:slideViewPr>
    <p:cSldViewPr snapToGrid="0" snapToObjects="1">
      <p:cViewPr varScale="1">
        <p:scale>
          <a:sx n="86" d="100"/>
          <a:sy n="86" d="100"/>
        </p:scale>
        <p:origin x="97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5344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3A18B96-4001-FA4D-8A3A-FA0D955D52D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604E42-9CA6-F84A-AA63-69588AF894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0660B-2319-F143-B5B9-DD50D422D3A7}" type="datetimeFigureOut">
              <a:rPr lang="de-DE" smtClean="0"/>
              <a:t>12.02.2021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356F9C-9016-6440-BD34-8DB94E869B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8F41D4-9C8B-144B-AF0B-BB07BE9956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262CF-EE6D-A849-9138-EFF25F2DC43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8347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group of glass bottles&#10;&#10;Description automatically generated with low confidence">
            <a:extLst>
              <a:ext uri="{FF2B5EF4-FFF2-40B4-BE49-F238E27FC236}">
                <a16:creationId xmlns:a16="http://schemas.microsoft.com/office/drawing/2014/main" id="{C3EB1BEE-DDE4-254D-9BFB-1EE5C4F0CB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1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D36256B-C9D7-3040-BC26-0EB30E5F2A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7D8D00-5D80-C940-B0CC-8EDF51A7BD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7DADD-826D-EE43-BE63-CB2EEEA71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E3F6-7A0F-1C43-A0E0-561225C90002}" type="datetimeFigureOut">
              <a:rPr lang="de-DE" smtClean="0"/>
              <a:t>12.02.2021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E97BB-7753-654E-A850-306BD5C70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0348F-031E-A64D-912E-A5525937F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F516-2794-3D48-B86C-88EC1EBB2D6B}" type="slidenum">
              <a:rPr lang="de-DE" smtClean="0"/>
              <a:t>‹#›</a:t>
            </a:fld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3BCA58-C78E-384D-A856-F70EFF473F1C}"/>
              </a:ext>
            </a:extLst>
          </p:cNvPr>
          <p:cNvSpPr/>
          <p:nvPr userDrawn="1"/>
        </p:nvSpPr>
        <p:spPr>
          <a:xfrm>
            <a:off x="0" y="6408295"/>
            <a:ext cx="12192000" cy="449705"/>
          </a:xfrm>
          <a:prstGeom prst="rect">
            <a:avLst/>
          </a:prstGeom>
          <a:solidFill>
            <a:srgbClr val="F26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F5D73A9-10E8-C144-8612-6FCF4C29E3F6}"/>
              </a:ext>
            </a:extLst>
          </p:cNvPr>
          <p:cNvSpPr txBox="1">
            <a:spLocks/>
          </p:cNvSpPr>
          <p:nvPr userDrawn="1"/>
        </p:nvSpPr>
        <p:spPr>
          <a:xfrm>
            <a:off x="6822070" y="6571751"/>
            <a:ext cx="5038344" cy="4206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solidFill>
                  <a:schemeClr val="bg1"/>
                </a:solidFill>
              </a:rPr>
              <a:t>© </a:t>
            </a:r>
            <a:r>
              <a:rPr lang="en-US" sz="1000" dirty="0" err="1">
                <a:solidFill>
                  <a:schemeClr val="bg1"/>
                </a:solidFill>
              </a:rPr>
              <a:t>EmpireEmco</a:t>
            </a:r>
            <a:r>
              <a:rPr lang="en-US" sz="1000" dirty="0">
                <a:solidFill>
                  <a:schemeClr val="bg1"/>
                </a:solidFill>
              </a:rPr>
              <a:t> 2021. All rights reserved.   </a:t>
            </a:r>
            <a:r>
              <a:rPr lang="en-US" sz="1200" dirty="0">
                <a:solidFill>
                  <a:schemeClr val="bg1"/>
                </a:solidFill>
              </a:rPr>
              <a:t>I   </a:t>
            </a:r>
            <a:fld id="{DC48E6D7-942D-E44D-A3CF-C990B129DD8B}" type="slidenum">
              <a:rPr lang="en-US" sz="1200" smtClean="0">
                <a:solidFill>
                  <a:schemeClr val="bg1"/>
                </a:solidFill>
              </a:rPr>
              <a:t>‹#›</a:t>
            </a:fld>
            <a:endParaRPr lang="en-US" sz="1000" i="1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884DFA6-8181-494A-985B-B8C74256FE9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61288" y="5288543"/>
            <a:ext cx="3790013" cy="151600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8E4B43F-8342-3E4D-A991-B1E2369311B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1806" y="6497214"/>
            <a:ext cx="1463935" cy="25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572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group of glass bottles&#10;&#10;Description automatically generated with low confidence">
            <a:extLst>
              <a:ext uri="{FF2B5EF4-FFF2-40B4-BE49-F238E27FC236}">
                <a16:creationId xmlns:a16="http://schemas.microsoft.com/office/drawing/2014/main" id="{9630A919-47F8-CA4D-B3BD-029DD148C85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1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62CB51-135A-374F-ACE6-37947A82C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59C96D-127D-BE4B-B04B-C68BA212D8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0F747-F599-E74B-AB20-4FB53C4F6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E3F6-7A0F-1C43-A0E0-561225C90002}" type="datetimeFigureOut">
              <a:rPr lang="de-DE" smtClean="0"/>
              <a:t>12.02.2021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7EC44-F810-6248-BA37-2B2DB6CAF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62F5A-0469-CB44-BAAE-663A2ABFF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F516-2794-3D48-B86C-88EC1EBB2D6B}" type="slidenum">
              <a:rPr lang="de-DE" smtClean="0"/>
              <a:t>‹#›</a:t>
            </a:fld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2D48A3-5760-4B43-83F4-C9C7E3133567}"/>
              </a:ext>
            </a:extLst>
          </p:cNvPr>
          <p:cNvSpPr/>
          <p:nvPr userDrawn="1"/>
        </p:nvSpPr>
        <p:spPr>
          <a:xfrm>
            <a:off x="0" y="6408295"/>
            <a:ext cx="12192000" cy="449705"/>
          </a:xfrm>
          <a:prstGeom prst="rect">
            <a:avLst/>
          </a:prstGeom>
          <a:solidFill>
            <a:srgbClr val="F26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A65D6312-4C75-F646-9F87-D7FFD33579B6}"/>
              </a:ext>
            </a:extLst>
          </p:cNvPr>
          <p:cNvSpPr txBox="1">
            <a:spLocks/>
          </p:cNvSpPr>
          <p:nvPr userDrawn="1"/>
        </p:nvSpPr>
        <p:spPr>
          <a:xfrm>
            <a:off x="6822070" y="6571751"/>
            <a:ext cx="5038344" cy="4206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solidFill>
                  <a:schemeClr val="bg1"/>
                </a:solidFill>
              </a:rPr>
              <a:t>© </a:t>
            </a:r>
            <a:r>
              <a:rPr lang="en-US" sz="1000" dirty="0" err="1">
                <a:solidFill>
                  <a:schemeClr val="bg1"/>
                </a:solidFill>
              </a:rPr>
              <a:t>EmpireEmco</a:t>
            </a:r>
            <a:r>
              <a:rPr lang="en-US" sz="1000" dirty="0">
                <a:solidFill>
                  <a:schemeClr val="bg1"/>
                </a:solidFill>
              </a:rPr>
              <a:t> 2021. All rights reserved.   </a:t>
            </a:r>
            <a:r>
              <a:rPr lang="en-US" sz="1200" dirty="0">
                <a:solidFill>
                  <a:schemeClr val="bg1"/>
                </a:solidFill>
              </a:rPr>
              <a:t>I   </a:t>
            </a:r>
            <a:fld id="{DC48E6D7-942D-E44D-A3CF-C990B129DD8B}" type="slidenum">
              <a:rPr lang="en-US" sz="1200" smtClean="0">
                <a:solidFill>
                  <a:schemeClr val="bg1"/>
                </a:solidFill>
              </a:rPr>
              <a:t>‹#›</a:t>
            </a:fld>
            <a:endParaRPr lang="en-US" sz="1000" i="1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AF56BC-ED99-AA4F-9130-BD1922BA2B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61288" y="5288543"/>
            <a:ext cx="3790013" cy="151600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3492FBA-E218-BF42-9CC4-69B7F9F6164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1806" y="6497214"/>
            <a:ext cx="1463935" cy="25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3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FCBAEE-7958-4C4D-8242-6F7CEA24C4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929DD3-CB3D-2D49-B056-FBF21DF43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7A55BA4-BBC9-EF4E-A510-A76E0CD2C9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1288" y="5288543"/>
            <a:ext cx="3790013" cy="1516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440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7675D-D86A-6A44-883C-BABE16334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7E58E-5E38-9E48-9E7B-10855D8F47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8B3CB-C9A2-424B-A882-CC4EE5257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D291-9581-2942-8950-035FED7BDF5D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B2984-DB5D-824A-83C5-4ED42EC80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746FF-AE96-0F4B-8BDD-CE7F6D679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FC5B-3B97-2146-9D9B-D0995348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95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72DC0-3151-FE46-A7E7-AC908B3CE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8D2D0-351A-3645-97FD-EF312D75C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9D00A4-71AE-8246-9590-49D9D89ED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D291-9581-2942-8950-035FED7BDF5D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FF632-BB19-BC42-869B-E878A7589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93794-ED31-1F45-895A-440E3C3BC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FC5B-3B97-2146-9D9B-D0995348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89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5A3E1-8007-5646-909C-783B863D8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3F6C9-2B27-AA4D-A29D-4661B776A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D6A09-1395-E64C-98C9-F3A33631D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D291-9581-2942-8950-035FED7BDF5D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5F48D-3752-874F-99BC-9890FBBDA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CF2D3-AD45-824F-8CB3-E5E2A5778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FC5B-3B97-2146-9D9B-D0995348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9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06FF5-1561-FC47-BB9C-CB4B6D477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46F7E-8D27-184A-BC62-CFD40C6955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ECF22C-7B9B-AC4A-B353-A40EBB03D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B81336-46BF-BB43-95EA-4BA19E3EB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D291-9581-2942-8950-035FED7BDF5D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80AA7F-B765-5645-ADF3-F02908ACA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E3596A-6BB1-4B44-A71E-50A054FA0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FC5B-3B97-2146-9D9B-D0995348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86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C9338-E46A-3B4F-BA0C-CA48AF6C3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B8EFB-966B-F740-88EE-D6795994E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157B20-B8B4-414C-9046-2B9B28BE0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7A44CF-BEA7-4048-8F94-CB150B321F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B72DEA-76F6-C64A-91AC-8C2606CCAF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138E1E-4CB6-0B40-9A96-B23848F17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D291-9581-2942-8950-035FED7BDF5D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159F7D-7C49-DE43-8524-A714F6F00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BEAC44-986C-F249-B40F-E74948CCE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FC5B-3B97-2146-9D9B-D0995348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26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73A93-91E7-844D-B17F-88A815D32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44E823-5C4D-B043-A93B-90F1A9BCF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D291-9581-2942-8950-035FED7BDF5D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4A1B9B-5140-0A4F-9540-DA80058F4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C574C4-43C3-934A-A650-589C0FCE4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FC5B-3B97-2146-9D9B-D0995348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545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3B298E-AEAC-754C-B9AE-550B7F54C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D291-9581-2942-8950-035FED7BDF5D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71A2C8-1C2D-2643-A8C9-A2B5FA813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C51B8-7301-F64A-87EB-C95F02A8D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FC5B-3B97-2146-9D9B-D0995348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965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06ADA-E569-BF4C-B1A2-CD87BA865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9FE7F-F614-7247-AD74-65088DF46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84BE16-1589-B945-B281-06E9AD291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9BB4EE-87C8-7643-A90D-4CC99BA53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D291-9581-2942-8950-035FED7BDF5D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C89076-8D47-5748-B8AC-A254D795D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812A7-E643-6946-8588-873A157B8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FC5B-3B97-2146-9D9B-D0995348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6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group of glass bottles&#10;&#10;Description automatically generated with low confidence">
            <a:extLst>
              <a:ext uri="{FF2B5EF4-FFF2-40B4-BE49-F238E27FC236}">
                <a16:creationId xmlns:a16="http://schemas.microsoft.com/office/drawing/2014/main" id="{642F1FFB-A07C-BD4E-9319-B38A380E85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1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7903C2-DA1F-E94E-A913-5CFE707D8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819BF-FE11-5D46-9A58-C4AE0EDE0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777DB-51FA-8548-A38C-1313EA745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E3F6-7A0F-1C43-A0E0-561225C90002}" type="datetimeFigureOut">
              <a:rPr lang="de-DE" smtClean="0"/>
              <a:t>12.02.2021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C71F6-1B85-EA45-A801-A7B8E5A18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EE154-3881-1341-96A7-68A018F9F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F516-2794-3D48-B86C-88EC1EBB2D6B}" type="slidenum">
              <a:rPr lang="de-DE" smtClean="0"/>
              <a:t>‹#›</a:t>
            </a:fld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64D8DD-CD63-4146-9D0F-38EA1D48B3ED}"/>
              </a:ext>
            </a:extLst>
          </p:cNvPr>
          <p:cNvSpPr/>
          <p:nvPr userDrawn="1"/>
        </p:nvSpPr>
        <p:spPr>
          <a:xfrm>
            <a:off x="0" y="6408295"/>
            <a:ext cx="12192000" cy="449705"/>
          </a:xfrm>
          <a:prstGeom prst="rect">
            <a:avLst/>
          </a:prstGeom>
          <a:solidFill>
            <a:srgbClr val="F26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F6469C8B-557D-404B-80FC-7C4196B2D2A9}"/>
              </a:ext>
            </a:extLst>
          </p:cNvPr>
          <p:cNvSpPr txBox="1">
            <a:spLocks/>
          </p:cNvSpPr>
          <p:nvPr userDrawn="1"/>
        </p:nvSpPr>
        <p:spPr>
          <a:xfrm>
            <a:off x="6822070" y="6571751"/>
            <a:ext cx="5038344" cy="4206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solidFill>
                  <a:schemeClr val="bg1"/>
                </a:solidFill>
              </a:rPr>
              <a:t>© </a:t>
            </a:r>
            <a:r>
              <a:rPr lang="en-US" sz="1000" dirty="0" err="1">
                <a:solidFill>
                  <a:schemeClr val="bg1"/>
                </a:solidFill>
              </a:rPr>
              <a:t>EmpireEMCO</a:t>
            </a:r>
            <a:r>
              <a:rPr lang="en-US" sz="1000" dirty="0">
                <a:solidFill>
                  <a:schemeClr val="bg1"/>
                </a:solidFill>
              </a:rPr>
              <a:t> 2021. All Rights Reserved.   </a:t>
            </a: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sz="1200" dirty="0">
                <a:solidFill>
                  <a:schemeClr val="bg1"/>
                </a:solidFill>
              </a:rPr>
              <a:t>   </a:t>
            </a:r>
            <a:fld id="{DC48E6D7-942D-E44D-A3CF-C990B129DD8B}" type="slidenum">
              <a:rPr lang="en-US" sz="1200" smtClean="0">
                <a:solidFill>
                  <a:schemeClr val="bg1"/>
                </a:solidFill>
              </a:rPr>
              <a:t>‹#›</a:t>
            </a:fld>
            <a:endParaRPr lang="en-US" sz="1000" i="1" dirty="0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A714B39-9542-C547-8BAF-23F6F027555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1806" y="6497214"/>
            <a:ext cx="1463935" cy="25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9444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60A89-66A2-ED4F-B33D-BEE58FCB8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731868-E96E-4240-A324-6A059656EB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05585A-7B88-2042-97FF-86E5FB4A02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2E6D3E-7ABC-FF4E-A584-49613A011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D291-9581-2942-8950-035FED7BDF5D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01CF6-3AA0-504D-88BC-67CEB98F9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3A0C01-5651-6A4E-B5E0-F22DFF49B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FC5B-3B97-2146-9D9B-D0995348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603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22BDA-2528-BC4E-81EE-0F7991172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3AD2CC-CD7E-A647-8484-10086E95BD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FBA4F-AAC0-0249-BA7A-00DBD8157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D291-9581-2942-8950-035FED7BDF5D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D5071-D65F-394B-9E22-53365CC0A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065D5-60D9-7F4C-B45E-35A1F5303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FC5B-3B97-2146-9D9B-D0995348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850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B3159B-EC91-9544-9853-6D561060CD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2D8866-A582-B54F-AB18-442CC6F0F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16931-F02D-334E-B87A-7E7F75413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D291-9581-2942-8950-035FED7BDF5D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4EB8A-9FDD-7F46-AA49-13FE218B7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E68A3-76C0-8648-A244-DBF305209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FC5B-3B97-2146-9D9B-D0995348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610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5787A-2158-7B4B-855B-2AD95E3DB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41CB30-2D8A-CC49-91DC-A0333BCF5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D291-9581-2942-8950-035FED7BDF5D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7D2577-5F34-934D-95E9-75A17F118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3176ED-E006-AD4C-A237-58A6A346D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2FC5B-3B97-2146-9D9B-D0995348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7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group of glass bottles&#10;&#10;Description automatically generated with low confidence">
            <a:extLst>
              <a:ext uri="{FF2B5EF4-FFF2-40B4-BE49-F238E27FC236}">
                <a16:creationId xmlns:a16="http://schemas.microsoft.com/office/drawing/2014/main" id="{7FB0FAC8-0374-0D4E-9EF6-DE9AE7BB6B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1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6DAF54-E722-E243-A914-3A8148F39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5806B-BD30-4445-821F-E79FDCD45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32A37-2C57-6F43-9858-F40B777DA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E3F6-7A0F-1C43-A0E0-561225C90002}" type="datetimeFigureOut">
              <a:rPr lang="de-DE" smtClean="0"/>
              <a:t>12.02.2021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39AB4-D86F-C740-9C8F-4E7751A1A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2D673-0465-3746-9208-E2F5C81F8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F516-2794-3D48-B86C-88EC1EBB2D6B}" type="slidenum">
              <a:rPr lang="de-DE" smtClean="0"/>
              <a:t>‹#›</a:t>
            </a:fld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EC2647-1C73-D74A-BF43-5F9D3CCED2B5}"/>
              </a:ext>
            </a:extLst>
          </p:cNvPr>
          <p:cNvSpPr/>
          <p:nvPr userDrawn="1"/>
        </p:nvSpPr>
        <p:spPr>
          <a:xfrm>
            <a:off x="0" y="6408295"/>
            <a:ext cx="12192000" cy="449705"/>
          </a:xfrm>
          <a:prstGeom prst="rect">
            <a:avLst/>
          </a:prstGeom>
          <a:solidFill>
            <a:srgbClr val="F26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E7487AC-E6B7-4A48-A241-B54D1C461C42}"/>
              </a:ext>
            </a:extLst>
          </p:cNvPr>
          <p:cNvSpPr txBox="1">
            <a:spLocks/>
          </p:cNvSpPr>
          <p:nvPr userDrawn="1"/>
        </p:nvSpPr>
        <p:spPr>
          <a:xfrm>
            <a:off x="6822070" y="6571751"/>
            <a:ext cx="5038344" cy="4206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solidFill>
                  <a:schemeClr val="bg1"/>
                </a:solidFill>
              </a:rPr>
              <a:t>© </a:t>
            </a:r>
            <a:r>
              <a:rPr lang="en-US" sz="1000" dirty="0" err="1">
                <a:solidFill>
                  <a:schemeClr val="bg1"/>
                </a:solidFill>
              </a:rPr>
              <a:t>EmpireEmco</a:t>
            </a:r>
            <a:r>
              <a:rPr lang="en-US" sz="1000" dirty="0">
                <a:solidFill>
                  <a:schemeClr val="bg1"/>
                </a:solidFill>
              </a:rPr>
              <a:t> 2021. All rights reserved.   </a:t>
            </a:r>
            <a:r>
              <a:rPr lang="en-US" sz="1200" dirty="0">
                <a:solidFill>
                  <a:schemeClr val="bg1"/>
                </a:solidFill>
              </a:rPr>
              <a:t>I   </a:t>
            </a:r>
            <a:fld id="{DC48E6D7-942D-E44D-A3CF-C990B129DD8B}" type="slidenum">
              <a:rPr lang="en-US" sz="1200" smtClean="0">
                <a:solidFill>
                  <a:schemeClr val="bg1"/>
                </a:solidFill>
              </a:rPr>
              <a:t>‹#›</a:t>
            </a:fld>
            <a:endParaRPr lang="en-US" sz="1000" i="1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8EF2641-E52C-CE42-9479-0B151714805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61288" y="5288543"/>
            <a:ext cx="3790013" cy="151600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3E6AF35-542C-B146-9C4A-ACB164782B3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1806" y="6497214"/>
            <a:ext cx="1463935" cy="25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252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group of glass bottles&#10;&#10;Description automatically generated with low confidence">
            <a:extLst>
              <a:ext uri="{FF2B5EF4-FFF2-40B4-BE49-F238E27FC236}">
                <a16:creationId xmlns:a16="http://schemas.microsoft.com/office/drawing/2014/main" id="{8542DD85-2457-5446-ACF9-782F9367E8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1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B5E1C4-E90E-5B43-AB0E-365B2F7F2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7FACD-589D-D74D-8B8E-1BFCE030FE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5ADCC1-E8F4-9944-95B3-D04850D0BF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E2ABA2-F2E3-C145-8AB5-F051DFB12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E3F6-7A0F-1C43-A0E0-561225C90002}" type="datetimeFigureOut">
              <a:rPr lang="de-DE" smtClean="0"/>
              <a:t>12.02.2021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8B62A6-5CB4-134F-A9C9-CF3D4D2B7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92D333-E866-E648-9207-CA41A91AA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F516-2794-3D48-B86C-88EC1EBB2D6B}" type="slidenum">
              <a:rPr lang="de-DE" smtClean="0"/>
              <a:t>‹#›</a:t>
            </a:fld>
            <a:endParaRPr lang="de-D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DECAB9-22FC-5347-8B1A-6EE4A3A47AC7}"/>
              </a:ext>
            </a:extLst>
          </p:cNvPr>
          <p:cNvSpPr/>
          <p:nvPr userDrawn="1"/>
        </p:nvSpPr>
        <p:spPr>
          <a:xfrm>
            <a:off x="0" y="6408295"/>
            <a:ext cx="12192000" cy="449705"/>
          </a:xfrm>
          <a:prstGeom prst="rect">
            <a:avLst/>
          </a:prstGeom>
          <a:solidFill>
            <a:srgbClr val="F26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5493D2F-87BB-0941-9960-0556AABEDC5A}"/>
              </a:ext>
            </a:extLst>
          </p:cNvPr>
          <p:cNvSpPr txBox="1">
            <a:spLocks/>
          </p:cNvSpPr>
          <p:nvPr userDrawn="1"/>
        </p:nvSpPr>
        <p:spPr>
          <a:xfrm>
            <a:off x="6822070" y="6571751"/>
            <a:ext cx="5038344" cy="4206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solidFill>
                  <a:schemeClr val="bg1"/>
                </a:solidFill>
              </a:rPr>
              <a:t>© </a:t>
            </a:r>
            <a:r>
              <a:rPr lang="en-US" sz="1000" dirty="0" err="1">
                <a:solidFill>
                  <a:schemeClr val="bg1"/>
                </a:solidFill>
              </a:rPr>
              <a:t>EmpireEmco</a:t>
            </a:r>
            <a:r>
              <a:rPr lang="en-US" sz="1000" dirty="0">
                <a:solidFill>
                  <a:schemeClr val="bg1"/>
                </a:solidFill>
              </a:rPr>
              <a:t> 2021. All rights reserved.   </a:t>
            </a:r>
            <a:r>
              <a:rPr lang="en-US" sz="1200" dirty="0">
                <a:solidFill>
                  <a:schemeClr val="bg1"/>
                </a:solidFill>
              </a:rPr>
              <a:t>I   </a:t>
            </a:r>
            <a:fld id="{DC48E6D7-942D-E44D-A3CF-C990B129DD8B}" type="slidenum">
              <a:rPr lang="en-US" sz="1200" smtClean="0">
                <a:solidFill>
                  <a:schemeClr val="bg1"/>
                </a:solidFill>
              </a:rPr>
              <a:t>‹#›</a:t>
            </a:fld>
            <a:endParaRPr lang="en-US" sz="1000" i="1" dirty="0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AD23837-6148-8242-A71D-C01BA5E108D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61288" y="5288543"/>
            <a:ext cx="3790013" cy="151600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AD5AF2E-D0C3-4C4F-8ECA-962D984AAC4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1806" y="6497214"/>
            <a:ext cx="1463935" cy="25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3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group of glass bottles&#10;&#10;Description automatically generated with low confidence">
            <a:extLst>
              <a:ext uri="{FF2B5EF4-FFF2-40B4-BE49-F238E27FC236}">
                <a16:creationId xmlns:a16="http://schemas.microsoft.com/office/drawing/2014/main" id="{4DABDAD4-6C67-3540-B1F9-E17F75FF4A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1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96A9FD-0166-CD44-9F0B-E20DDB71E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4B7B3-28CA-084E-86CA-43DA32B62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E8811E-8673-EB49-9BFC-71FFEE0EC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3EBB1-34EF-F645-ABEA-178D9DCED7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9C84D0-0CFC-2B44-8E61-A598761B27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2BB529-E24B-5D43-B406-D175CD4BD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E3F6-7A0F-1C43-A0E0-561225C90002}" type="datetimeFigureOut">
              <a:rPr lang="de-DE" smtClean="0"/>
              <a:t>12.02.2021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D80B69-0957-C64A-9450-F5B8922C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5121F9-592C-7146-B8CC-04AA35AD2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F516-2794-3D48-B86C-88EC1EBB2D6B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998CD6-470E-DB4F-AC7B-3EF20D0C3519}"/>
              </a:ext>
            </a:extLst>
          </p:cNvPr>
          <p:cNvSpPr/>
          <p:nvPr userDrawn="1"/>
        </p:nvSpPr>
        <p:spPr>
          <a:xfrm>
            <a:off x="0" y="6408295"/>
            <a:ext cx="12192000" cy="449705"/>
          </a:xfrm>
          <a:prstGeom prst="rect">
            <a:avLst/>
          </a:prstGeom>
          <a:solidFill>
            <a:srgbClr val="F26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6DB1245F-F09E-3841-8998-DA22EAF152D9}"/>
              </a:ext>
            </a:extLst>
          </p:cNvPr>
          <p:cNvSpPr txBox="1">
            <a:spLocks/>
          </p:cNvSpPr>
          <p:nvPr userDrawn="1"/>
        </p:nvSpPr>
        <p:spPr>
          <a:xfrm>
            <a:off x="6822070" y="6571751"/>
            <a:ext cx="5038344" cy="4206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solidFill>
                  <a:schemeClr val="bg1"/>
                </a:solidFill>
              </a:rPr>
              <a:t>© </a:t>
            </a:r>
            <a:r>
              <a:rPr lang="en-US" sz="1000" dirty="0" err="1">
                <a:solidFill>
                  <a:schemeClr val="bg1"/>
                </a:solidFill>
              </a:rPr>
              <a:t>EmpireEmco</a:t>
            </a:r>
            <a:r>
              <a:rPr lang="en-US" sz="1000" dirty="0">
                <a:solidFill>
                  <a:schemeClr val="bg1"/>
                </a:solidFill>
              </a:rPr>
              <a:t> 2021. All rights reserved.   </a:t>
            </a:r>
            <a:r>
              <a:rPr lang="en-US" sz="1200" dirty="0">
                <a:solidFill>
                  <a:schemeClr val="bg1"/>
                </a:solidFill>
              </a:rPr>
              <a:t>I   </a:t>
            </a:r>
            <a:fld id="{DC48E6D7-942D-E44D-A3CF-C990B129DD8B}" type="slidenum">
              <a:rPr lang="en-US" sz="1200" smtClean="0">
                <a:solidFill>
                  <a:schemeClr val="bg1"/>
                </a:solidFill>
              </a:rPr>
              <a:t>‹#›</a:t>
            </a:fld>
            <a:endParaRPr lang="en-US" sz="1000" i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234ED7F-342F-5C46-B2C8-6D7A754801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61288" y="5288543"/>
            <a:ext cx="3790013" cy="151600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2B488BB-3F1A-3344-868D-29E0534BABB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1806" y="6497214"/>
            <a:ext cx="1463935" cy="25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76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group of glass bottles&#10;&#10;Description automatically generated with low confidence">
            <a:extLst>
              <a:ext uri="{FF2B5EF4-FFF2-40B4-BE49-F238E27FC236}">
                <a16:creationId xmlns:a16="http://schemas.microsoft.com/office/drawing/2014/main" id="{A2DAF7D8-5DF5-044A-842A-5AA16E3727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1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CD39512-5CE9-AC40-8283-B12E585F6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E15C2B-2124-E241-A470-C951161EE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E3F6-7A0F-1C43-A0E0-561225C90002}" type="datetimeFigureOut">
              <a:rPr lang="de-DE" smtClean="0"/>
              <a:t>12.02.2021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B116E8-5EB2-6F4C-83A1-72A74D032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676C31-6D39-CB41-A27E-90E3BF8F7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F516-2794-3D48-B86C-88EC1EBB2D6B}" type="slidenum">
              <a:rPr lang="de-DE" smtClean="0"/>
              <a:t>‹#›</a:t>
            </a:fld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C8A9EF-ED09-7A4B-A8E2-B2A6FD99FBFD}"/>
              </a:ext>
            </a:extLst>
          </p:cNvPr>
          <p:cNvSpPr/>
          <p:nvPr userDrawn="1"/>
        </p:nvSpPr>
        <p:spPr>
          <a:xfrm>
            <a:off x="0" y="6408295"/>
            <a:ext cx="12192000" cy="449705"/>
          </a:xfrm>
          <a:prstGeom prst="rect">
            <a:avLst/>
          </a:prstGeom>
          <a:solidFill>
            <a:srgbClr val="F26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51A6152-2866-CA42-87F3-D24DB549F921}"/>
              </a:ext>
            </a:extLst>
          </p:cNvPr>
          <p:cNvSpPr txBox="1">
            <a:spLocks/>
          </p:cNvSpPr>
          <p:nvPr userDrawn="1"/>
        </p:nvSpPr>
        <p:spPr>
          <a:xfrm>
            <a:off x="6822070" y="6571751"/>
            <a:ext cx="5038344" cy="4206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solidFill>
                  <a:schemeClr val="bg1"/>
                </a:solidFill>
              </a:rPr>
              <a:t>© </a:t>
            </a:r>
            <a:r>
              <a:rPr lang="en-US" sz="1000" dirty="0" err="1">
                <a:solidFill>
                  <a:schemeClr val="bg1"/>
                </a:solidFill>
              </a:rPr>
              <a:t>EmpireEmco</a:t>
            </a:r>
            <a:r>
              <a:rPr lang="en-US" sz="1000" dirty="0">
                <a:solidFill>
                  <a:schemeClr val="bg1"/>
                </a:solidFill>
              </a:rPr>
              <a:t> 2021. All rights reserved.   </a:t>
            </a:r>
            <a:r>
              <a:rPr lang="en-US" sz="1200" dirty="0">
                <a:solidFill>
                  <a:schemeClr val="bg1"/>
                </a:solidFill>
              </a:rPr>
              <a:t>I   </a:t>
            </a:r>
            <a:fld id="{DC48E6D7-942D-E44D-A3CF-C990B129DD8B}" type="slidenum">
              <a:rPr lang="en-US" sz="1200" smtClean="0">
                <a:solidFill>
                  <a:schemeClr val="bg1"/>
                </a:solidFill>
              </a:rPr>
              <a:t>‹#›</a:t>
            </a:fld>
            <a:endParaRPr lang="en-US" sz="1000" i="1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D503A7-4728-9D43-8ADB-4946409E2DD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61288" y="5288543"/>
            <a:ext cx="3790013" cy="151600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F371A5A-B8CC-4F4C-9A31-DCD5302E43D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1806" y="6497214"/>
            <a:ext cx="1463935" cy="25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33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group of glass bottles&#10;&#10;Description automatically generated with low confidence">
            <a:extLst>
              <a:ext uri="{FF2B5EF4-FFF2-40B4-BE49-F238E27FC236}">
                <a16:creationId xmlns:a16="http://schemas.microsoft.com/office/drawing/2014/main" id="{CF015B9B-7E18-1449-9D5F-4A1EDC9039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1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430B88-14DA-AF4B-8CA5-2420EAAD9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E3F6-7A0F-1C43-A0E0-561225C90002}" type="datetimeFigureOut">
              <a:rPr lang="de-DE" smtClean="0"/>
              <a:t>12.02.2021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C9A643-6483-7D4A-A57C-1E2F9820F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1D6D86-80D9-F143-BBCF-64593FF68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F516-2794-3D48-B86C-88EC1EBB2D6B}" type="slidenum">
              <a:rPr lang="de-DE" smtClean="0"/>
              <a:t>‹#›</a:t>
            </a:fld>
            <a:endParaRPr lang="de-D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EECF08-B7E9-8440-86CF-72781E782C34}"/>
              </a:ext>
            </a:extLst>
          </p:cNvPr>
          <p:cNvSpPr/>
          <p:nvPr userDrawn="1"/>
        </p:nvSpPr>
        <p:spPr>
          <a:xfrm>
            <a:off x="0" y="6408295"/>
            <a:ext cx="12192000" cy="449705"/>
          </a:xfrm>
          <a:prstGeom prst="rect">
            <a:avLst/>
          </a:prstGeom>
          <a:solidFill>
            <a:srgbClr val="F26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1FA96F45-E5E9-B248-8C60-F7858E81CF50}"/>
              </a:ext>
            </a:extLst>
          </p:cNvPr>
          <p:cNvSpPr txBox="1">
            <a:spLocks/>
          </p:cNvSpPr>
          <p:nvPr userDrawn="1"/>
        </p:nvSpPr>
        <p:spPr>
          <a:xfrm>
            <a:off x="6822070" y="6571751"/>
            <a:ext cx="5038344" cy="4206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solidFill>
                  <a:schemeClr val="bg1"/>
                </a:solidFill>
              </a:rPr>
              <a:t>© </a:t>
            </a:r>
            <a:r>
              <a:rPr lang="en-US" sz="1000" dirty="0" err="1">
                <a:solidFill>
                  <a:schemeClr val="bg1"/>
                </a:solidFill>
              </a:rPr>
              <a:t>EmpireEmco</a:t>
            </a:r>
            <a:r>
              <a:rPr lang="en-US" sz="1000" dirty="0">
                <a:solidFill>
                  <a:schemeClr val="bg1"/>
                </a:solidFill>
              </a:rPr>
              <a:t> 2021. All rights reserved.   </a:t>
            </a:r>
            <a:r>
              <a:rPr lang="en-US" sz="1200" dirty="0">
                <a:solidFill>
                  <a:schemeClr val="bg1"/>
                </a:solidFill>
              </a:rPr>
              <a:t>I   </a:t>
            </a:r>
            <a:fld id="{DC48E6D7-942D-E44D-A3CF-C990B129DD8B}" type="slidenum">
              <a:rPr lang="en-US" sz="1200" smtClean="0">
                <a:solidFill>
                  <a:schemeClr val="bg1"/>
                </a:solidFill>
              </a:rPr>
              <a:t>‹#›</a:t>
            </a:fld>
            <a:endParaRPr lang="en-US" sz="1000" i="1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94936F-57D9-6E4F-A1F1-1EA5FFA5D24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61288" y="5288543"/>
            <a:ext cx="3790013" cy="151600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11BD210-CB18-A743-BE6B-48CC16DBC3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1806" y="6497214"/>
            <a:ext cx="1463935" cy="25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470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group of glass bottles&#10;&#10;Description automatically generated with low confidence">
            <a:extLst>
              <a:ext uri="{FF2B5EF4-FFF2-40B4-BE49-F238E27FC236}">
                <a16:creationId xmlns:a16="http://schemas.microsoft.com/office/drawing/2014/main" id="{6205B2EA-6489-1E47-9B73-1C6CA353C3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1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4FDEC50-C2AB-C74A-AB0A-6E06993CB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459FF-3C05-F944-9D07-FC9B852DE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B6890A-7AF6-1E4F-98DA-85042B4A1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207ACB-896C-C44C-A928-F8353841D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E3F6-7A0F-1C43-A0E0-561225C90002}" type="datetimeFigureOut">
              <a:rPr lang="de-DE" smtClean="0"/>
              <a:t>12.02.2021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33023D-8D18-A542-B2D2-BCDB1DDD3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188161-34DD-4C46-8F5C-2D159D407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F516-2794-3D48-B86C-88EC1EBB2D6B}" type="slidenum">
              <a:rPr lang="de-DE" smtClean="0"/>
              <a:t>‹#›</a:t>
            </a:fld>
            <a:endParaRPr lang="de-D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9004CD-AD71-E449-A693-9A1966D1E25B}"/>
              </a:ext>
            </a:extLst>
          </p:cNvPr>
          <p:cNvSpPr/>
          <p:nvPr userDrawn="1"/>
        </p:nvSpPr>
        <p:spPr>
          <a:xfrm>
            <a:off x="0" y="6408295"/>
            <a:ext cx="12192000" cy="449705"/>
          </a:xfrm>
          <a:prstGeom prst="rect">
            <a:avLst/>
          </a:prstGeom>
          <a:solidFill>
            <a:srgbClr val="F26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7A80928E-4A52-8B49-A4CB-D3DB3A30A7F5}"/>
              </a:ext>
            </a:extLst>
          </p:cNvPr>
          <p:cNvSpPr txBox="1">
            <a:spLocks/>
          </p:cNvSpPr>
          <p:nvPr userDrawn="1"/>
        </p:nvSpPr>
        <p:spPr>
          <a:xfrm>
            <a:off x="6822070" y="6571751"/>
            <a:ext cx="5038344" cy="4206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solidFill>
                  <a:schemeClr val="bg1"/>
                </a:solidFill>
              </a:rPr>
              <a:t>© </a:t>
            </a:r>
            <a:r>
              <a:rPr lang="en-US" sz="1000" dirty="0" err="1">
                <a:solidFill>
                  <a:schemeClr val="bg1"/>
                </a:solidFill>
              </a:rPr>
              <a:t>EmpireEmco</a:t>
            </a:r>
            <a:r>
              <a:rPr lang="en-US" sz="1000" dirty="0">
                <a:solidFill>
                  <a:schemeClr val="bg1"/>
                </a:solidFill>
              </a:rPr>
              <a:t> 2021. All rights reserved.   </a:t>
            </a:r>
            <a:r>
              <a:rPr lang="en-US" sz="1200" dirty="0">
                <a:solidFill>
                  <a:schemeClr val="bg1"/>
                </a:solidFill>
              </a:rPr>
              <a:t>I   </a:t>
            </a:r>
            <a:fld id="{DC48E6D7-942D-E44D-A3CF-C990B129DD8B}" type="slidenum">
              <a:rPr lang="en-US" sz="1200" smtClean="0">
                <a:solidFill>
                  <a:schemeClr val="bg1"/>
                </a:solidFill>
              </a:rPr>
              <a:t>‹#›</a:t>
            </a:fld>
            <a:endParaRPr lang="en-US" sz="1000" i="1" dirty="0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A7979D5-FD28-8A45-BE6F-6A634A23CCF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61288" y="5288543"/>
            <a:ext cx="3790013" cy="151600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C8DCC9-24AA-A44C-B50D-EF43BDE7448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1806" y="6497214"/>
            <a:ext cx="1463935" cy="25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361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group of glass bottles&#10;&#10;Description automatically generated with low confidence">
            <a:extLst>
              <a:ext uri="{FF2B5EF4-FFF2-40B4-BE49-F238E27FC236}">
                <a16:creationId xmlns:a16="http://schemas.microsoft.com/office/drawing/2014/main" id="{331A555E-6D07-3E4B-844D-664BE811A3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1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AC5025-877B-2B4A-81EC-74C57044F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B7E770-8C87-3E4D-BB05-628B7630A2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DBD323-182A-D44D-A110-B212C99D3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6D66C7-7E57-E84E-A774-C49E6FE80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E3F6-7A0F-1C43-A0E0-561225C90002}" type="datetimeFigureOut">
              <a:rPr lang="de-DE" smtClean="0"/>
              <a:t>12.02.2021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623172-D7C2-684C-9C5F-6847415EE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D016E5-82DE-4344-AC53-37C6694B8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F516-2794-3D48-B86C-88EC1EBB2D6B}" type="slidenum">
              <a:rPr lang="de-DE" smtClean="0"/>
              <a:t>‹#›</a:t>
            </a:fld>
            <a:endParaRPr lang="de-D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05BA83-5BC0-8647-B526-B2943DCAE03D}"/>
              </a:ext>
            </a:extLst>
          </p:cNvPr>
          <p:cNvSpPr/>
          <p:nvPr userDrawn="1"/>
        </p:nvSpPr>
        <p:spPr>
          <a:xfrm>
            <a:off x="0" y="6408295"/>
            <a:ext cx="12192000" cy="449705"/>
          </a:xfrm>
          <a:prstGeom prst="rect">
            <a:avLst/>
          </a:prstGeom>
          <a:solidFill>
            <a:srgbClr val="F26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7BEA11CA-9F55-5540-A82D-6B95307F72E2}"/>
              </a:ext>
            </a:extLst>
          </p:cNvPr>
          <p:cNvSpPr txBox="1">
            <a:spLocks/>
          </p:cNvSpPr>
          <p:nvPr userDrawn="1"/>
        </p:nvSpPr>
        <p:spPr>
          <a:xfrm>
            <a:off x="6822070" y="6571751"/>
            <a:ext cx="5038344" cy="4206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solidFill>
                  <a:schemeClr val="bg1"/>
                </a:solidFill>
              </a:rPr>
              <a:t>© </a:t>
            </a:r>
            <a:r>
              <a:rPr lang="en-US" sz="1000" dirty="0" err="1">
                <a:solidFill>
                  <a:schemeClr val="bg1"/>
                </a:solidFill>
              </a:rPr>
              <a:t>EmpireEmco</a:t>
            </a:r>
            <a:r>
              <a:rPr lang="en-US" sz="1000" dirty="0">
                <a:solidFill>
                  <a:schemeClr val="bg1"/>
                </a:solidFill>
              </a:rPr>
              <a:t> 2021. All rights reserved.   </a:t>
            </a:r>
            <a:r>
              <a:rPr lang="en-US" sz="1200" dirty="0">
                <a:solidFill>
                  <a:schemeClr val="bg1"/>
                </a:solidFill>
              </a:rPr>
              <a:t>I   </a:t>
            </a:r>
            <a:fld id="{DC48E6D7-942D-E44D-A3CF-C990B129DD8B}" type="slidenum">
              <a:rPr lang="en-US" sz="1200" smtClean="0">
                <a:solidFill>
                  <a:schemeClr val="bg1"/>
                </a:solidFill>
              </a:rPr>
              <a:t>‹#›</a:t>
            </a:fld>
            <a:endParaRPr lang="en-US" sz="1000" i="1" dirty="0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D28D946-EA9D-E24C-8CD0-9161920424E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61288" y="5288543"/>
            <a:ext cx="3790013" cy="151600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8F763A1-4F90-6A49-82C8-D3C3DC6F2EF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1806" y="6497214"/>
            <a:ext cx="1463935" cy="25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83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9BAD69-F21B-3548-B7B4-63B4E3453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5C6B6A-FD87-C544-BFFE-47C88B739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4A678-4936-2D46-BD46-4BA51F2C30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FE3F6-7A0F-1C43-A0E0-561225C90002}" type="datetimeFigureOut">
              <a:rPr lang="de-DE" smtClean="0"/>
              <a:t>12.02.2021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7D12E-5909-AB4E-B7F0-F47D467FB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C9607-471C-0748-BC30-E89F4934CD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8F516-2794-3D48-B86C-88EC1EBB2D6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928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47607F-9396-C44C-9293-930E64D82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86F54-B97C-0E48-BC7B-8F70D71F4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F7F08-CBDD-ED48-9DB9-C7C092DEC4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D291-9581-2942-8950-035FED7BDF5D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50901-D1AD-4044-A414-D76CC8CAE2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2DD75-77EF-554C-80B8-2568266EE3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2FC5B-3B97-2146-9D9B-D0995348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ound Same Side Corner Rectangle 129">
            <a:extLst>
              <a:ext uri="{FF2B5EF4-FFF2-40B4-BE49-F238E27FC236}">
                <a16:creationId xmlns:a16="http://schemas.microsoft.com/office/drawing/2014/main" id="{69147D88-57CD-8542-A9EE-603F6C0B1C92}"/>
              </a:ext>
            </a:extLst>
          </p:cNvPr>
          <p:cNvSpPr/>
          <p:nvPr/>
        </p:nvSpPr>
        <p:spPr>
          <a:xfrm rot="10800000">
            <a:off x="915921" y="-3770"/>
            <a:ext cx="10360156" cy="926829"/>
          </a:xfrm>
          <a:prstGeom prst="round2SameRect">
            <a:avLst/>
          </a:prstGeom>
          <a:solidFill>
            <a:srgbClr val="4321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B81D5D-FF4D-7F44-A138-F012868E9B21}"/>
              </a:ext>
            </a:extLst>
          </p:cNvPr>
          <p:cNvSpPr txBox="1"/>
          <p:nvPr/>
        </p:nvSpPr>
        <p:spPr>
          <a:xfrm>
            <a:off x="2262264" y="168235"/>
            <a:ext cx="766746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Neck Finishes</a:t>
            </a:r>
            <a:endParaRPr lang="de-DE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45D837-6A3D-407C-9D51-BE8B4DB5C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922" y="1473692"/>
            <a:ext cx="10360156" cy="4394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555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Svenja Lyon</dc:creator>
  <cp:lastModifiedBy>Jeanine Vecchio</cp:lastModifiedBy>
  <cp:revision>107</cp:revision>
  <dcterms:created xsi:type="dcterms:W3CDTF">2021-01-06T16:53:35Z</dcterms:created>
  <dcterms:modified xsi:type="dcterms:W3CDTF">2021-02-12T18:41:03Z</dcterms:modified>
</cp:coreProperties>
</file>